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2"/>
  </p:notesMasterIdLst>
  <p:sldIdLst>
    <p:sldId id="256" r:id="rId2"/>
    <p:sldId id="348" r:id="rId3"/>
    <p:sldId id="349" r:id="rId4"/>
    <p:sldId id="350" r:id="rId5"/>
    <p:sldId id="351" r:id="rId6"/>
    <p:sldId id="355" r:id="rId7"/>
    <p:sldId id="352" r:id="rId8"/>
    <p:sldId id="353" r:id="rId9"/>
    <p:sldId id="354" r:id="rId10"/>
    <p:sldId id="265" r:id="rId11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98" autoAdjust="0"/>
  </p:normalViewPr>
  <p:slideViewPr>
    <p:cSldViewPr>
      <p:cViewPr varScale="1">
        <p:scale>
          <a:sx n="106" d="100"/>
          <a:sy n="106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386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628800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(International </a:t>
            </a:r>
            <a:r>
              <a:rPr lang="en-US" altLang="ja-JP" dirty="0" smtClean="0"/>
              <a:t>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We</a:t>
            </a:r>
            <a:r>
              <a:rPr lang="en-US" altLang="ja-JP" dirty="0" smtClean="0">
                <a:latin typeface="Arial" charset="0"/>
              </a:rPr>
              <a:t>’</a:t>
            </a:r>
            <a:r>
              <a:rPr lang="en-US" altLang="ja-JP" dirty="0" smtClean="0"/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smtClean="0"/>
              <a:t>(sorry if we</a:t>
            </a:r>
            <a:r>
              <a:rPr lang="en-US" altLang="ja-JP" i="1" smtClean="0">
                <a:latin typeface="Arial" charset="0"/>
              </a:rPr>
              <a:t>’</a:t>
            </a:r>
            <a:r>
              <a:rPr lang="en-US" altLang="ja-JP" i="1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vowel map…</a:t>
            </a:r>
            <a:endParaRPr lang="en-US" altLang="ja-JP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483768" y="4221088"/>
            <a:ext cx="2376264" cy="1512168"/>
          </a:xfrm>
          <a:prstGeom prst="round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267744" y="4725144"/>
            <a:ext cx="1224136" cy="50405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4365104"/>
            <a:ext cx="20882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589240"/>
            <a:ext cx="158417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03948" y="4974172"/>
            <a:ext cx="122413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vowel map…</a:t>
            </a:r>
            <a:endParaRPr lang="en-US" altLang="ja-JP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vowel map…</a:t>
            </a:r>
            <a:endParaRPr lang="en-US" altLang="ja-JP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Today, </a:t>
            </a:r>
            <a:r>
              <a:rPr lang="en-US" altLang="ja-JP" u="sng" dirty="0" smtClean="0"/>
              <a:t>more</a:t>
            </a:r>
            <a:r>
              <a:rPr lang="en-US" altLang="ja-JP" dirty="0" smtClean="0"/>
              <a:t> new vowel sounds</a:t>
            </a:r>
            <a:endParaRPr lang="en-US" altLang="ja-JP" sz="2400" dirty="0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sym typeface="Wingdings" pitchFamily="2" charset="2"/>
              </a:rPr>
              <a:t>/ </a:t>
            </a:r>
            <a:r>
              <a:rPr lang="en-US" altLang="ja-JP" sz="5400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e</a:t>
            </a:r>
            <a:r>
              <a:rPr lang="en-US" altLang="ja-JP" sz="5400" dirty="0" smtClean="0">
                <a:sym typeface="Wingdings" pitchFamily="2" charset="2"/>
              </a:rPr>
              <a:t> /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= l</a:t>
            </a:r>
            <a:r>
              <a:rPr lang="en-US" altLang="ja-JP" sz="5400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te, 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eigh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t, gr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ea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Ə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</a:t>
            </a:r>
            <a:r>
              <a:rPr lang="en-US" altLang="ja-JP" sz="5400" u="sng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dog, 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bove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oi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t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oy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, 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l, t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let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664944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ɑ</a:t>
            </a:r>
            <a:r>
              <a:rPr lang="en-US" altLang="ja-JP" sz="5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ch, sh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t, l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ou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d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1198" y="5512414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ɑi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l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ke, n</a:t>
            </a:r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igh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Additional things …</a:t>
            </a:r>
            <a:endParaRPr lang="en-US" altLang="ja-JP" sz="2400" dirty="0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sym typeface="Wingdings" pitchFamily="2" charset="2"/>
              </a:rPr>
              <a:t>/ : /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= [longer]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263691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800" dirty="0" smtClean="0">
                <a:latin typeface="+mj-lt"/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bu</a:t>
            </a:r>
            <a:r>
              <a:rPr lang="en-US" altLang="ja-JP" sz="5400" u="sng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tt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er,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(…) / = [very soft]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vowel map…</a:t>
            </a:r>
            <a:endParaRPr lang="en-US" altLang="ja-JP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87824" y="2511544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ɪ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779912" y="4815800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æ</a:t>
            </a:r>
            <a:endParaRPr kumimoji="1" lang="en-US" altLang="ja-JP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489648" y="3501008"/>
            <a:ext cx="874440" cy="8454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altLang="ja-JP" sz="52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425752" y="2492896"/>
            <a:ext cx="874440" cy="8454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4800" dirty="0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Let’s practice </a:t>
            </a:r>
            <a:r>
              <a:rPr lang="en-US" altLang="ja-JP" dirty="0" smtClean="0">
                <a:sym typeface="Wingdings" pitchFamily="2" charset="2"/>
              </a:rPr>
              <a:t> </a:t>
            </a:r>
            <a:endParaRPr lang="en-US" altLang="ja-JP" sz="2400" dirty="0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r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vr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m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æʧ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m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ðr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4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r>
              <a:rPr lang="en-US" altLang="ja-JP" sz="5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:d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131587" y="1772816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river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491627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match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563635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mother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275603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Let’s practice </a:t>
            </a:r>
            <a:r>
              <a:rPr lang="en-US" altLang="ja-JP" dirty="0" smtClean="0">
                <a:sym typeface="Wingdings" pitchFamily="2" charset="2"/>
              </a:rPr>
              <a:t> </a:t>
            </a:r>
            <a:endParaRPr lang="en-US" altLang="ja-JP" sz="2400" dirty="0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o</a:t>
            </a:r>
            <a:r>
              <a:rPr lang="en-US" altLang="ja-JP" sz="5400" dirty="0" smtClean="0">
                <a:latin typeface="+mj-lt"/>
                <a:cs typeface="Arial" pitchFamily="34" charset="0"/>
                <a:sym typeface="Wingdings" pitchFamily="2" charset="2"/>
              </a:rPr>
              <a:t>:  mi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ʃu:z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b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n-lt"/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f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ŋgr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51667" y="1772816"/>
            <a:ext cx="3600653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Show me.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131840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shoes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19872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butter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419619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finger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1984</TotalTime>
  <Words>185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IPA  (International Phonetic Alphabet)</vt:lpstr>
      <vt:lpstr>The vowel map…</vt:lpstr>
      <vt:lpstr>The vowel map…</vt:lpstr>
      <vt:lpstr>The vowel map…</vt:lpstr>
      <vt:lpstr>Today, more new vowel sounds</vt:lpstr>
      <vt:lpstr>Additional things …</vt:lpstr>
      <vt:lpstr>The vowel map…</vt:lpstr>
      <vt:lpstr>Let’s practice  </vt:lpstr>
      <vt:lpstr>Let’s practice  </vt:lpstr>
      <vt:lpstr>We’d be happy to entertain any questions at this time! 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 James</cp:lastModifiedBy>
  <cp:revision>111</cp:revision>
  <cp:lastPrinted>1601-01-01T00:00:00Z</cp:lastPrinted>
  <dcterms:created xsi:type="dcterms:W3CDTF">2006-01-31T01:24:28Z</dcterms:created>
  <dcterms:modified xsi:type="dcterms:W3CDTF">2014-04-08T09:57:18Z</dcterms:modified>
</cp:coreProperties>
</file>