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2" r:id="rId3"/>
    <p:sldId id="270" r:id="rId4"/>
    <p:sldId id="283" r:id="rId5"/>
    <p:sldId id="271" r:id="rId6"/>
    <p:sldId id="272" r:id="rId7"/>
    <p:sldId id="267" r:id="rId8"/>
    <p:sldId id="265" r:id="rId9"/>
    <p:sldId id="261" r:id="rId10"/>
    <p:sldId id="263" r:id="rId11"/>
    <p:sldId id="273" r:id="rId12"/>
    <p:sldId id="274" r:id="rId13"/>
    <p:sldId id="278" r:id="rId14"/>
    <p:sldId id="269" r:id="rId15"/>
    <p:sldId id="281" r:id="rId16"/>
    <p:sldId id="275" r:id="rId17"/>
    <p:sldId id="276" r:id="rId18"/>
    <p:sldId id="277" r:id="rId19"/>
    <p:sldId id="279" r:id="rId20"/>
    <p:sldId id="280" r:id="rId21"/>
    <p:sldId id="264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67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8D03A-CC53-4CCB-824C-7EA1560AA888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1022-C24A-48E7-8EDC-438A3FE61D7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319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Anti-war Protests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1022-C24A-48E7-8EDC-438A3FE61D7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885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What happened?</a:t>
            </a:r>
          </a:p>
          <a:p>
            <a:r>
              <a:rPr kumimoji="1" lang="en-US" altLang="ja-JP" dirty="0" smtClean="0"/>
              <a:t>Which leads to …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1022-C24A-48E7-8EDC-438A3FE61D7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785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3D2C68-BE78-4EFE-8342-FB7CA5F02AE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A14532-E97D-4209-A035-B5D05438B28B}" type="datetimeFigureOut">
              <a:rPr kumimoji="1" lang="ja-JP" altLang="en-US" smtClean="0"/>
              <a:pPr/>
              <a:t>2011/11/24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69663"/>
            <a:ext cx="2225824" cy="148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132440" cy="1872208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The Vietnam War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Ohtakeguchi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Kaori</a:t>
            </a:r>
            <a:endParaRPr kumimoji="1"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Saito Kana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kumimoji="1"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25, 2011</a:t>
            </a:r>
            <a:endParaRPr kumimoji="1"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Other Cultures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154" y="269573"/>
            <a:ext cx="2225958" cy="148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877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Vietnam Now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2833">
            <a:off x="883810" y="4361708"/>
            <a:ext cx="3060976" cy="214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875">
            <a:off x="4140684" y="715939"/>
            <a:ext cx="3998488" cy="298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155" y="206084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143809"/>
            <a:ext cx="3262431" cy="244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1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Now</a:t>
            </a:r>
            <a:endParaRPr kumimoji="1" lang="ja-JP" altLang="en-US" dirty="0"/>
          </a:p>
        </p:txBody>
      </p:sp>
      <p:pic>
        <p:nvPicPr>
          <p:cNvPr id="3" name="図 2" descr="vietnam&amp;cambodia   2010.3.12~17 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7308304" cy="548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Now</a:t>
            </a:r>
            <a:endParaRPr kumimoji="1" lang="ja-JP" altLang="en-US" dirty="0"/>
          </a:p>
        </p:txBody>
      </p:sp>
      <p:pic>
        <p:nvPicPr>
          <p:cNvPr id="3" name="図 2" descr="vietnam&amp;cambodia   2010.3.12~17 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1642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Now</a:t>
            </a:r>
            <a:endParaRPr kumimoji="1" lang="ja-JP" altLang="en-US" dirty="0"/>
          </a:p>
        </p:txBody>
      </p:sp>
      <p:pic>
        <p:nvPicPr>
          <p:cNvPr id="4" name="図 3" descr="vietnam&amp;cambodia   2010.3.12~17 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1268760"/>
            <a:ext cx="745232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600400" cy="5253203"/>
          </a:xfrm>
          <a:prstGeom prst="rect">
            <a:avLst/>
          </a:prstGeom>
        </p:spPr>
      </p:pic>
      <p:pic>
        <p:nvPicPr>
          <p:cNvPr id="5" name="図 4" descr="vietnam&amp;cambodia   2010.3.12~17 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0324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77399" y="2131113"/>
            <a:ext cx="5170631" cy="387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1642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6876256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068277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248805" cy="543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3867998" cy="652534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940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Vietnam for Sightseeing</a:t>
            </a:r>
            <a:endParaRPr kumimoji="1" lang="ja-JP" altLang="en-US" dirty="0"/>
          </a:p>
        </p:txBody>
      </p:sp>
      <p:pic>
        <p:nvPicPr>
          <p:cNvPr id="3" name="図 2" descr="vietnam&amp;cambodia   2010.3.12~17 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48883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55576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/>
              <a:t>Thank you for listening!</a:t>
            </a:r>
          </a:p>
          <a:p>
            <a:pPr algn="ctr"/>
            <a:r>
              <a:rPr lang="en-US" altLang="ja-JP" sz="4800" dirty="0" smtClean="0"/>
              <a:t>Do you have any questions?</a:t>
            </a:r>
          </a:p>
          <a:p>
            <a:pPr algn="ctr"/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01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kumimoji="1" lang="en-US" altLang="ja-JP" dirty="0" smtClean="0"/>
              <a:t>Background of the War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006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When</a:t>
            </a:r>
            <a:r>
              <a:rPr lang="en-US" altLang="ja-JP" sz="3200" dirty="0" smtClean="0"/>
              <a:t>…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the beginning of 1960s-1975.4.30</a:t>
            </a:r>
          </a:p>
          <a:p>
            <a:r>
              <a:rPr lang="en-US" altLang="ja-JP" sz="3200" b="1" dirty="0" smtClean="0"/>
              <a:t>Where</a:t>
            </a:r>
            <a:r>
              <a:rPr lang="en-US" altLang="ja-JP" sz="3200" dirty="0" smtClean="0"/>
              <a:t>… Vietnam</a:t>
            </a:r>
          </a:p>
          <a:p>
            <a:r>
              <a:rPr kumimoji="1" lang="en-US" altLang="ja-JP" sz="3200" b="1" dirty="0" smtClean="0"/>
              <a:t>Why</a:t>
            </a:r>
            <a:r>
              <a:rPr kumimoji="1" lang="en-US" altLang="ja-JP" sz="3200" dirty="0" smtClean="0"/>
              <a:t>…     to unify North Vietnam and </a:t>
            </a:r>
          </a:p>
          <a:p>
            <a:pPr>
              <a:buNone/>
            </a:pPr>
            <a:r>
              <a:rPr lang="ja-JP" altLang="en-US" sz="3200" dirty="0" smtClean="0"/>
              <a:t>　</a:t>
            </a:r>
            <a:r>
              <a:rPr lang="en-US" altLang="ja-JP" sz="3200" dirty="0" smtClean="0"/>
              <a:t>                 South Vietnam</a:t>
            </a:r>
          </a:p>
          <a:p>
            <a:r>
              <a:rPr lang="en-US" altLang="ja-JP" sz="3200" b="1" dirty="0" smtClean="0"/>
              <a:t>Result</a:t>
            </a:r>
            <a:r>
              <a:rPr lang="en-US" altLang="ja-JP" sz="3200" dirty="0" smtClean="0"/>
              <a:t> … North Vietnam won and unified</a:t>
            </a:r>
          </a:p>
          <a:p>
            <a:r>
              <a:rPr lang="en-US" altLang="ja-JP" sz="3200" b="1" dirty="0" smtClean="0"/>
              <a:t>Victims </a:t>
            </a:r>
            <a:r>
              <a:rPr lang="en-US" altLang="ja-JP" sz="3200" dirty="0" smtClean="0"/>
              <a:t>… more </a:t>
            </a:r>
            <a:r>
              <a:rPr lang="en-US" altLang="ja-JP" sz="3200" dirty="0" smtClean="0"/>
              <a:t>than 2,000,000</a:t>
            </a:r>
          </a:p>
          <a:p>
            <a:endParaRPr lang="en-US" altLang="ja-JP" sz="3200" dirty="0"/>
          </a:p>
          <a:p>
            <a:endParaRPr kumimoji="1" lang="en-US" altLang="ja-JP" sz="3200" dirty="0" smtClean="0"/>
          </a:p>
          <a:p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552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" y="153751"/>
            <a:ext cx="3078841" cy="66164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91880" y="126876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North Vietnam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The Soviet Union</a:t>
            </a:r>
            <a:r>
              <a:rPr lang="ja-JP" altLang="en-US" sz="2400" dirty="0" smtClean="0"/>
              <a:t>　　　</a:t>
            </a:r>
            <a:r>
              <a:rPr kumimoji="1" lang="en-US" altLang="ja-JP" sz="2400" dirty="0" smtClean="0"/>
              <a:t>China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364502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South Vietnam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The US</a:t>
            </a:r>
          </a:p>
          <a:p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64904"/>
            <a:ext cx="1086615" cy="7244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21" y="2420888"/>
            <a:ext cx="1031299" cy="103129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45460"/>
            <a:ext cx="1019735" cy="81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332656"/>
            <a:ext cx="8064896" cy="47525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ja-JP" sz="3200" b="1" dirty="0" smtClean="0"/>
              <a:t>【Contrast of North and South】</a:t>
            </a:r>
          </a:p>
          <a:p>
            <a:endParaRPr kumimoji="1" lang="ja-JP" altLang="en-US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5461691"/>
              </p:ext>
            </p:extLst>
          </p:nvPr>
        </p:nvGraphicFramePr>
        <p:xfrm>
          <a:off x="539552" y="1196752"/>
          <a:ext cx="7344816" cy="481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008"/>
                <a:gridCol w="2728859"/>
                <a:gridCol w="2738949"/>
              </a:tblGrid>
              <a:tr h="690492"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latin typeface="+mn-lt"/>
                        </a:rPr>
                        <a:t> North Vietnam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latin typeface="+mn-lt"/>
                        </a:rPr>
                        <a:t>   South Vietnam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</a:tr>
              <a:tr h="8716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leader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>
                          <a:latin typeface="+mn-lt"/>
                        </a:rPr>
                        <a:t>  </a:t>
                      </a:r>
                      <a:r>
                        <a:rPr kumimoji="1" lang="vi-VN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Hồ Chí Minh</a:t>
                      </a:r>
                      <a:endParaRPr kumimoji="1" lang="en-US" altLang="ja-JP" sz="2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Ngô</a:t>
                      </a:r>
                      <a:r>
                        <a:rPr kumimoji="1" lang="en-US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Ðình</a:t>
                      </a:r>
                      <a:r>
                        <a:rPr kumimoji="1" lang="en-US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Diệm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</a:tr>
              <a:tr h="1138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allies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 The Soviet Union,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/>
                        <a:t>           China</a:t>
                      </a:r>
                      <a:endPara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The US</a:t>
                      </a:r>
                      <a:endParaRPr kumimoji="1" lang="ja-JP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77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policy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smtClean="0">
                          <a:latin typeface="+mn-lt"/>
                        </a:rPr>
                        <a:t>    </a:t>
                      </a:r>
                      <a:r>
                        <a:rPr kumimoji="1" lang="en-US" altLang="ja-JP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+mn-lt"/>
                        </a:rPr>
                        <a:t>      capitalism</a:t>
                      </a:r>
                      <a:endParaRPr kumimoji="1" lang="ja-JP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7785">
                <a:tc>
                  <a:txBody>
                    <a:bodyPr/>
                    <a:lstStyle/>
                    <a:p>
                      <a:endParaRPr kumimoji="1" lang="en-US" altLang="ja-JP" sz="2800" dirty="0" smtClean="0">
                        <a:latin typeface="+mn-lt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latin typeface="+mn-lt"/>
                        </a:rPr>
                        <a:t>flag</a:t>
                      </a:r>
                      <a:endParaRPr kumimoji="1" lang="ja-JP" alt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797152"/>
            <a:ext cx="1676400" cy="11144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577" y="4768577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2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was the US involved?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In order to deter </a:t>
            </a:r>
            <a:r>
              <a:rPr lang="en-US" altLang="ja-JP" sz="3200" dirty="0" smtClean="0"/>
              <a:t>any </a:t>
            </a:r>
            <a:r>
              <a:rPr lang="en-US" altLang="ja-JP" sz="3200" dirty="0" smtClean="0"/>
              <a:t>expansion of communism by the Soviet Union</a:t>
            </a:r>
            <a:endParaRPr lang="en-US" altLang="ja-JP" sz="3200" dirty="0"/>
          </a:p>
          <a:p>
            <a:r>
              <a:rPr lang="en-US" altLang="ja-JP" sz="3200" dirty="0" smtClean="0"/>
              <a:t>Military expenditure…  $150,000,000,000</a:t>
            </a:r>
          </a:p>
          <a:p>
            <a:r>
              <a:rPr lang="en-US" altLang="ja-JP" sz="3200" dirty="0" smtClean="0"/>
              <a:t>Soldiers…   540,000 per year (at the peak)</a:t>
            </a:r>
          </a:p>
          <a:p>
            <a:r>
              <a:rPr lang="en-US" altLang="ja-JP" sz="3200" dirty="0" smtClean="0"/>
              <a:t>Characteristic…  defoliation</a:t>
            </a:r>
          </a:p>
          <a:p>
            <a:endParaRPr kumimoji="1" lang="ja-JP" altLang="en-US" sz="3200" dirty="0"/>
          </a:p>
        </p:txBody>
      </p:sp>
      <p:pic>
        <p:nvPicPr>
          <p:cNvPr id="5" name="図 4" descr="W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581128"/>
            <a:ext cx="2542862" cy="1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1960s  in the US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9769" y="1536711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Counterculture </a:t>
            </a: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31104"/>
            <a:ext cx="3669295" cy="279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536" y="243540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6" name="角丸四角形 5"/>
          <p:cNvSpPr/>
          <p:nvPr/>
        </p:nvSpPr>
        <p:spPr>
          <a:xfrm>
            <a:off x="3743908" y="2492896"/>
            <a:ext cx="2052228" cy="81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Wars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1043608" y="2492896"/>
            <a:ext cx="2376264" cy="81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Segregation of Races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043608" y="3722058"/>
            <a:ext cx="2376264" cy="83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Segregation </a:t>
            </a:r>
            <a:r>
              <a:rPr lang="en-US" altLang="ja-JP" sz="2400" dirty="0" smtClean="0"/>
              <a:t>by Gender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043608" y="4850203"/>
            <a:ext cx="2376264" cy="82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Segregation by Color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6012160" y="2492896"/>
            <a:ext cx="2085119" cy="81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Existing </a:t>
            </a:r>
          </a:p>
          <a:p>
            <a:pPr algn="ctr"/>
            <a:r>
              <a:rPr kumimoji="1" lang="en-US" altLang="ja-JP" sz="2400" dirty="0" smtClean="0"/>
              <a:t>Moral Sense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437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Hippies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100" y="2764722"/>
            <a:ext cx="4824536" cy="3766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8"/>
            <a:ext cx="3527264" cy="3487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>
            <a:off x="683568" y="1340768"/>
            <a:ext cx="4341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B1679E"/>
                </a:solidFill>
                <a:latin typeface="Rage Italic" pitchFamily="66" charset="0"/>
              </a:rPr>
              <a:t>“Love and Peace”</a:t>
            </a:r>
          </a:p>
          <a:p>
            <a:r>
              <a:rPr kumimoji="1" lang="en-US" altLang="ja-JP" dirty="0" smtClean="0"/>
              <a:t>Brightly colored clothes,</a:t>
            </a:r>
            <a:r>
              <a:rPr lang="en-US" altLang="ja-JP" dirty="0"/>
              <a:t> Long hair,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Rock music, Illegal </a:t>
            </a:r>
            <a:r>
              <a:rPr lang="en-US" altLang="ja-JP" dirty="0" smtClean="0"/>
              <a:t>drugs 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626544"/>
            <a:ext cx="2879192" cy="191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92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81472"/>
            <a:ext cx="4417371" cy="30942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End of the War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98884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 smtClean="0"/>
          </a:p>
          <a:p>
            <a:pPr marL="457200" indent="-457200">
              <a:buAutoNum type="arabicPlain" startAt="1968"/>
            </a:pPr>
            <a:r>
              <a:rPr lang="en-US" altLang="ja-JP" sz="2400" dirty="0" smtClean="0"/>
              <a:t>    US Stopped Bombing </a:t>
            </a:r>
            <a:r>
              <a:rPr lang="en-US" altLang="ja-JP" sz="2400" dirty="0" smtClean="0"/>
              <a:t>North </a:t>
            </a:r>
            <a:r>
              <a:rPr lang="en-US" altLang="ja-JP" sz="2400" dirty="0" smtClean="0"/>
              <a:t>Vietnam</a:t>
            </a:r>
          </a:p>
          <a:p>
            <a:pPr marL="457200" indent="-457200">
              <a:buAutoNum type="arabicPlain" startAt="1968"/>
            </a:pPr>
            <a:endParaRPr lang="en-US" altLang="ja-JP" sz="2400" dirty="0"/>
          </a:p>
          <a:p>
            <a:pPr marL="342900" indent="-342900">
              <a:buAutoNum type="arabicPlain" startAt="1973"/>
            </a:pPr>
            <a:r>
              <a:rPr kumimoji="1" lang="en-US" altLang="ja-JP" sz="2400" dirty="0" smtClean="0"/>
              <a:t>    Paris Accords</a:t>
            </a:r>
          </a:p>
          <a:p>
            <a:pPr marL="342900" indent="-342900">
              <a:buAutoNum type="arabicPlain" startAt="1973"/>
            </a:pPr>
            <a:endParaRPr kumimoji="1" lang="en-US" altLang="ja-JP" sz="2400" dirty="0" smtClean="0"/>
          </a:p>
          <a:p>
            <a:r>
              <a:rPr lang="en-US" altLang="ja-JP" sz="2400" dirty="0" smtClean="0"/>
              <a:t>1975    Saigon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Ho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hi 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inh </a:t>
            </a:r>
            <a:endParaRPr kumimoji="1" lang="en-US" altLang="ja-JP" sz="2400" dirty="0" smtClean="0"/>
          </a:p>
          <a:p>
            <a:r>
              <a:rPr lang="en-US" altLang="ja-JP" dirty="0" smtClean="0"/>
              <a:t>        </a:t>
            </a:r>
            <a:endParaRPr lang="en-US" altLang="ja-JP" dirty="0"/>
          </a:p>
          <a:p>
            <a:pPr marL="342900" indent="-342900">
              <a:buAutoNum type="arabicPlain" startAt="1973"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94853"/>
            <a:ext cx="2227980" cy="148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56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ナチュラル">
  <a:themeElements>
    <a:clrScheme name="ナチュラル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ナチュラル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261</TotalTime>
  <Words>232</Words>
  <Application>Microsoft Office PowerPoint</Application>
  <PresentationFormat>On-screen Show (4:3)</PresentationFormat>
  <Paragraphs>82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ナチュラル</vt:lpstr>
      <vt:lpstr>The Vietnam War</vt:lpstr>
      <vt:lpstr>   Map</vt:lpstr>
      <vt:lpstr>Background of the War</vt:lpstr>
      <vt:lpstr>Slide 4</vt:lpstr>
      <vt:lpstr>Slide 5</vt:lpstr>
      <vt:lpstr>Why was the US involved?</vt:lpstr>
      <vt:lpstr>1960s  in the US</vt:lpstr>
      <vt:lpstr>Hippies</vt:lpstr>
      <vt:lpstr>The End of the War</vt:lpstr>
      <vt:lpstr>Vietnam Now</vt:lpstr>
      <vt:lpstr>Vietnam Now</vt:lpstr>
      <vt:lpstr>Vietnam Now</vt:lpstr>
      <vt:lpstr>Vietnam Now</vt:lpstr>
      <vt:lpstr>Vietnam for Sightseeing</vt:lpstr>
      <vt:lpstr>Vietnam for Sightseeing</vt:lpstr>
      <vt:lpstr>Vietnam for Sightseeing</vt:lpstr>
      <vt:lpstr>Vietnam for Sightseeing</vt:lpstr>
      <vt:lpstr>Vietnam for Sightseeing</vt:lpstr>
      <vt:lpstr>Vietnam for Sightseeing</vt:lpstr>
      <vt:lpstr>Vietnam for Sightseeing</vt:lpstr>
      <vt:lpstr>Slide 21</vt:lpstr>
    </vt:vector>
  </TitlesOfParts>
  <Company>総合メディア基盤センター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War</dc:title>
  <dc:creator>千葉大学</dc:creator>
  <cp:lastModifiedBy>Elwood</cp:lastModifiedBy>
  <cp:revision>31</cp:revision>
  <dcterms:created xsi:type="dcterms:W3CDTF">2011-11-22T00:24:05Z</dcterms:created>
  <dcterms:modified xsi:type="dcterms:W3CDTF">2011-11-24T07:04:22Z</dcterms:modified>
</cp:coreProperties>
</file>