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6" r:id="rId2"/>
    <p:sldId id="257" r:id="rId3"/>
    <p:sldId id="258" r:id="rId4"/>
    <p:sldId id="275" r:id="rId5"/>
    <p:sldId id="274" r:id="rId6"/>
    <p:sldId id="278" r:id="rId7"/>
    <p:sldId id="273" r:id="rId8"/>
    <p:sldId id="272" r:id="rId9"/>
    <p:sldId id="277" r:id="rId10"/>
    <p:sldId id="27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AC8032-8DAB-BB45-9B47-69443360BEFB}" type="datetimeFigureOut">
              <a:rPr kumimoji="1" lang="ja-JP" altLang="en-US" smtClean="0"/>
              <a:t>2014/12/17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EBAC8-D713-3549-8719-3F13C6F624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659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12/17/2014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12/17/2014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12/17/2014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382482"/>
            <a:ext cx="7772400" cy="1780108"/>
          </a:xfrm>
        </p:spPr>
        <p:txBody>
          <a:bodyPr>
            <a:normAutofit/>
          </a:bodyPr>
          <a:lstStyle/>
          <a:p>
            <a:r>
              <a:rPr kumimoji="1" lang="en-US" altLang="ja-JP" sz="5400" dirty="0" smtClean="0"/>
              <a:t/>
            </a:r>
            <a:br>
              <a:rPr kumimoji="1" lang="en-US" altLang="ja-JP" sz="5400" dirty="0" smtClean="0"/>
            </a:b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27316" y="2778031"/>
            <a:ext cx="7498080" cy="3004455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altLang="ja-JP" sz="3200" dirty="0" smtClean="0"/>
              <a:t>John </a:t>
            </a:r>
            <a:r>
              <a:rPr lang="en-US" altLang="ja-JP" sz="3200" dirty="0" err="1" smtClean="0"/>
              <a:t>McStudent</a:t>
            </a:r>
            <a:endParaRPr lang="en-US" altLang="ja-JP" sz="3200" dirty="0" smtClean="0"/>
          </a:p>
          <a:p>
            <a:r>
              <a:rPr lang="en-US" altLang="ja-JP" sz="3200" dirty="0" smtClean="0"/>
              <a:t>Academic Writing for Graduate Study</a:t>
            </a:r>
          </a:p>
          <a:p>
            <a:pPr>
              <a:spcAft>
                <a:spcPts val="1200"/>
              </a:spcAft>
            </a:pPr>
            <a:r>
              <a:rPr lang="en-US" altLang="ja-JP" sz="3200" dirty="0" smtClean="0"/>
              <a:t>GRIPS</a:t>
            </a:r>
          </a:p>
          <a:p>
            <a:r>
              <a:rPr lang="en-US" altLang="ja-JP" sz="3200" dirty="0" smtClean="0"/>
              <a:t>December 15, 2014</a:t>
            </a:r>
          </a:p>
          <a:p>
            <a:endParaRPr lang="en-US" altLang="ja-JP" sz="3200" dirty="0"/>
          </a:p>
          <a:p>
            <a:endParaRPr lang="en-US" altLang="ja-JP" sz="3200" dirty="0" smtClean="0"/>
          </a:p>
          <a:p>
            <a:endParaRPr kumimoji="1" lang="ja-JP" altLang="en-US" sz="3200" dirty="0"/>
          </a:p>
        </p:txBody>
      </p:sp>
      <p:sp>
        <p:nvSpPr>
          <p:cNvPr id="5" name="タイトル 2"/>
          <p:cNvSpPr txBox="1">
            <a:spLocks/>
          </p:cNvSpPr>
          <p:nvPr/>
        </p:nvSpPr>
        <p:spPr>
          <a:xfrm>
            <a:off x="457200" y="608295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sz="6000" dirty="0" smtClean="0"/>
              <a:t>Research Topic</a:t>
            </a:r>
            <a:endParaRPr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299204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805344" y="2675467"/>
            <a:ext cx="7408333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4000" dirty="0" smtClean="0"/>
              <a:t>[List your references here.]</a:t>
            </a:r>
          </a:p>
          <a:p>
            <a:pPr marL="0" indent="0" algn="ctr">
              <a:buNone/>
            </a:pPr>
            <a:r>
              <a:rPr lang="en-US" altLang="ja-JP" dirty="0" smtClean="0"/>
              <a:t>[Small font OK.]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6000" dirty="0" smtClean="0"/>
              <a:t>References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596706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872067" y="1961364"/>
            <a:ext cx="7408333" cy="4134635"/>
          </a:xfrm>
        </p:spPr>
        <p:txBody>
          <a:bodyPr>
            <a:noAutofit/>
          </a:bodyPr>
          <a:lstStyle/>
          <a:p>
            <a:r>
              <a:rPr lang="en-US" altLang="ja-JP" sz="3200" dirty="0" smtClean="0"/>
              <a:t>Topic</a:t>
            </a:r>
          </a:p>
          <a:p>
            <a:r>
              <a:rPr lang="en-US" altLang="ja-JP" sz="3200" dirty="0" smtClean="0"/>
              <a:t>Background</a:t>
            </a:r>
          </a:p>
          <a:p>
            <a:r>
              <a:rPr lang="en-US" altLang="ja-JP" sz="3200" dirty="0" smtClean="0"/>
              <a:t>Gap</a:t>
            </a:r>
          </a:p>
          <a:p>
            <a:r>
              <a:rPr lang="en-US" altLang="ja-JP" sz="3200" dirty="0" smtClean="0"/>
              <a:t>Research Questions</a:t>
            </a:r>
          </a:p>
          <a:p>
            <a:r>
              <a:rPr lang="en-US" altLang="ja-JP" sz="3200" dirty="0" smtClean="0"/>
              <a:t>Methodology</a:t>
            </a:r>
          </a:p>
          <a:p>
            <a:r>
              <a:rPr lang="en-US" altLang="ja-JP" sz="3200" dirty="0" smtClean="0"/>
              <a:t>Q&amp;A</a:t>
            </a:r>
          </a:p>
          <a:p>
            <a:r>
              <a:rPr lang="en-US" altLang="ja-JP" sz="3200" dirty="0" smtClean="0"/>
              <a:t>References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6000" dirty="0" smtClean="0"/>
              <a:t>Contents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159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805344" y="2675467"/>
            <a:ext cx="7408333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3200" dirty="0" smtClean="0"/>
              <a:t>[Write your topic here]</a:t>
            </a:r>
          </a:p>
          <a:p>
            <a:pPr marL="0" indent="0" algn="ctr">
              <a:buNone/>
            </a:pPr>
            <a:endParaRPr lang="en-US" altLang="ja-JP" sz="3200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6000" dirty="0" smtClean="0"/>
              <a:t>Topic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463026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805344" y="2675467"/>
            <a:ext cx="7408333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3200" dirty="0" smtClean="0"/>
              <a:t>[Background here]</a:t>
            </a:r>
          </a:p>
          <a:p>
            <a:pPr marL="0" indent="0" algn="ctr">
              <a:buNone/>
            </a:pPr>
            <a:r>
              <a:rPr lang="en-US" altLang="ja-JP" sz="3200" dirty="0" smtClean="0"/>
              <a:t>[Probably several slides]</a:t>
            </a:r>
          </a:p>
          <a:p>
            <a:pPr marL="0" indent="0" algn="ctr">
              <a:buNone/>
            </a:pPr>
            <a:r>
              <a:rPr lang="en-US" altLang="ja-JP" sz="3200" dirty="0" smtClean="0"/>
              <a:t>[Not too much text!]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6000" dirty="0" smtClean="0"/>
              <a:t>Background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440318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805344" y="2675467"/>
            <a:ext cx="7408333" cy="3450696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ja-JP" sz="3200" dirty="0" smtClean="0"/>
              <a:t>[Clearly state the gap(s) you will address in your study.]</a:t>
            </a:r>
          </a:p>
          <a:p>
            <a:pPr marL="0" indent="0" algn="ctr">
              <a:buNone/>
            </a:pPr>
            <a:endParaRPr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6000" dirty="0" smtClean="0"/>
              <a:t>Gap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176531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805344" y="2675467"/>
            <a:ext cx="7408333" cy="3450696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ja-JP" sz="3200" dirty="0" smtClean="0"/>
              <a:t>[Write your research question(s) here.]</a:t>
            </a:r>
          </a:p>
          <a:p>
            <a:pPr marL="0" indent="0" algn="ctr">
              <a:buNone/>
            </a:pPr>
            <a:endParaRPr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6000" dirty="0" smtClean="0"/>
              <a:t>Research Questions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728199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805344" y="2675467"/>
            <a:ext cx="7408333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3200" dirty="0" smtClean="0"/>
              <a:t>[Briefly explain your methodology here.]</a:t>
            </a:r>
          </a:p>
          <a:p>
            <a:pPr marL="0" indent="0" algn="ctr">
              <a:buNone/>
            </a:pPr>
            <a:r>
              <a:rPr lang="en-US" altLang="ja-JP" sz="3200" dirty="0" smtClean="0"/>
              <a:t>[Include information about the study venue, your data source(s), and analyses.]</a:t>
            </a:r>
          </a:p>
          <a:p>
            <a:pPr marL="0" indent="0" algn="ctr">
              <a:buNone/>
            </a:pPr>
            <a:r>
              <a:rPr lang="en-US" altLang="ja-JP" sz="3200" dirty="0" smtClean="0"/>
              <a:t>[Perhaps 2-3 slides.]</a:t>
            </a:r>
          </a:p>
          <a:p>
            <a:pPr marL="0" indent="0" algn="ctr">
              <a:buNone/>
            </a:pPr>
            <a:endParaRPr lang="en-US" altLang="ja-JP" sz="3200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6000" dirty="0" smtClean="0"/>
              <a:t>Methodology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97349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805344" y="2675467"/>
            <a:ext cx="7408333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4000" dirty="0" smtClean="0"/>
              <a:t>Do you have any questions? 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6000" dirty="0" smtClean="0"/>
              <a:t>Q&amp;A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912635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805344" y="2675467"/>
            <a:ext cx="7408333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4000" dirty="0" smtClean="0"/>
              <a:t>Thank you for your kind attention. </a:t>
            </a:r>
          </a:p>
        </p:txBody>
      </p:sp>
    </p:spTree>
    <p:extLst>
      <p:ext uri="{BB962C8B-B14F-4D97-AF65-F5344CB8AC3E}">
        <p14:creationId xmlns:p14="http://schemas.microsoft.com/office/powerpoint/2010/main" val="593255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ウェーブ.thmx</Template>
  <TotalTime>4881</TotalTime>
  <Words>124</Words>
  <Application>Microsoft Office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ウェーブ</vt:lpstr>
      <vt:lpstr> </vt:lpstr>
      <vt:lpstr>Contents</vt:lpstr>
      <vt:lpstr>Topic</vt:lpstr>
      <vt:lpstr>Background</vt:lpstr>
      <vt:lpstr>Gap</vt:lpstr>
      <vt:lpstr>Research Questions</vt:lpstr>
      <vt:lpstr>Methodology</vt:lpstr>
      <vt:lpstr>Q&amp;A</vt:lpstr>
      <vt:lpstr>PowerPoint Presentation</vt:lpstr>
      <vt:lpstr>References</vt:lpstr>
    </vt:vector>
  </TitlesOfParts>
  <Company>明治大学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issues</dc:title>
  <dc:creator>高瀬 翔太</dc:creator>
  <cp:lastModifiedBy>Elwood James</cp:lastModifiedBy>
  <cp:revision>53</cp:revision>
  <dcterms:created xsi:type="dcterms:W3CDTF">2014-01-14T08:05:39Z</dcterms:created>
  <dcterms:modified xsi:type="dcterms:W3CDTF">2014-12-17T05:48:35Z</dcterms:modified>
</cp:coreProperties>
</file>